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-456" y="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376966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4749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1"/>
          <p:cNvSpPr txBox="1">
            <a:spLocks noGrp="1"/>
          </p:cNvSpPr>
          <p:nvPr>
            <p:ph type="title" hasCustomPrompt="1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title"/>
          </p:nvPr>
        </p:nvSpPr>
        <p:spPr>
          <a:xfrm>
            <a:off x="308875" y="397650"/>
            <a:ext cx="8412900" cy="6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>
                <a:latin typeface="Times New Roman"/>
                <a:ea typeface="Times New Roman"/>
                <a:cs typeface="Times New Roman"/>
                <a:sym typeface="Times New Roman"/>
              </a:rPr>
              <a:t>Форматы психологической поддержки учащимся:</a:t>
            </a:r>
            <a:endParaRPr sz="24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" name="Google Shape;73;p13"/>
          <p:cNvSpPr txBox="1">
            <a:spLocks noGrp="1"/>
          </p:cNvSpPr>
          <p:nvPr>
            <p:ph type="body" idx="1"/>
          </p:nvPr>
        </p:nvSpPr>
        <p:spPr>
          <a:xfrm>
            <a:off x="-45875" y="3765475"/>
            <a:ext cx="2718300" cy="9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педагог-психолог </a:t>
            </a:r>
            <a:r>
              <a:rPr lang="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начальной школы: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Гиниятова </a:t>
            </a:r>
            <a:r>
              <a:rPr lang="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Гульчачак Камилевна</a:t>
            </a:r>
            <a:endParaRPr sz="1200" b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2"/>
          </p:nvPr>
        </p:nvSpPr>
        <p:spPr>
          <a:xfrm>
            <a:off x="2565025" y="684900"/>
            <a:ext cx="6156750" cy="3854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-Консультирование онлайн (с использованием </a:t>
            </a:r>
            <a:r>
              <a:rPr lang="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программ:zoom,WhatsApp(89510601040</a:t>
            </a:r>
            <a:r>
              <a:rPr lang="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), ВКонтакте.</a:t>
            </a:r>
            <a:endParaRPr sz="16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-Консультирование по принципу “Телефон доверия”через электронную почту: ginyatowa2012@yandex.ru</a:t>
            </a:r>
            <a:endParaRPr sz="16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-Психологическое просвещение и психопрофилактика посредством создания интересных презентаций (по плану),электронных библиотек,коллекции видеофильмов,мультфильмов.</a:t>
            </a:r>
            <a:endParaRPr sz="16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600"/>
              </a:spcAft>
              <a:buNone/>
            </a:pPr>
            <a:r>
              <a:rPr lang="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-Диагностика через сеть </a:t>
            </a:r>
            <a:r>
              <a:rPr lang="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Интернет</a:t>
            </a: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600"/>
              </a:spcAft>
              <a:buNone/>
            </a:pPr>
            <a:r>
              <a:rPr lang="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График </a:t>
            </a:r>
            <a:r>
              <a:rPr lang="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работы в период дистанционного </a:t>
            </a:r>
            <a:r>
              <a:rPr lang="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обучения:</a:t>
            </a:r>
            <a:r>
              <a:rPr lang="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Вторник,четверг,пятница:консультации;Понедельник,среда:групповые </a:t>
            </a:r>
            <a:r>
              <a:rPr lang="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занятия (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zoom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skype).</a:t>
            </a:r>
          </a:p>
          <a:p>
            <a:pPr marL="0" lvl="0" indent="0" algn="l" rtl="0">
              <a:spcBef>
                <a:spcPts val="1200"/>
              </a:spcBef>
              <a:spcAft>
                <a:spcPts val="1600"/>
              </a:spcAft>
              <a:buNone/>
            </a:pPr>
            <a:endParaRPr lang="ru" sz="16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1600"/>
              </a:spcAft>
              <a:buNone/>
            </a:pPr>
            <a:endParaRPr sz="1800" dirty="0">
              <a:solidFill>
                <a:srgbClr val="000000"/>
              </a:solidFill>
            </a:endParaRPr>
          </a:p>
        </p:txBody>
      </p:sp>
      <p:pic>
        <p:nvPicPr>
          <p:cNvPr id="75" name="Google Shape;7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2875" y="1095950"/>
            <a:ext cx="2162150" cy="274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67</Words>
  <Application>Microsoft Office PowerPoint</Application>
  <PresentationFormat>Экран (16:9)</PresentationFormat>
  <Paragraphs>8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Swiss</vt:lpstr>
      <vt:lpstr>Форматы психологической поддержки учащимся: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Форматы психологической поддержки учащимся:</dc:title>
  <dc:creator>User</dc:creator>
  <cp:lastModifiedBy>User</cp:lastModifiedBy>
  <cp:revision>3</cp:revision>
  <dcterms:modified xsi:type="dcterms:W3CDTF">2020-04-08T07:56:49Z</dcterms:modified>
</cp:coreProperties>
</file>